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208"/>
  </p:normalViewPr>
  <p:slideViewPr>
    <p:cSldViewPr snapToGrid="0" snapToObjects="1">
      <p:cViewPr varScale="1">
        <p:scale>
          <a:sx n="90" d="100"/>
          <a:sy n="90" d="100"/>
        </p:scale>
        <p:origin x="23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4/15/20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841EFD0D-0D37-447B-B1EA-4F7197EB2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6DFF24-307B-44B0-93F0-893676F14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6CE9D5-28BB-4329-B5E2-B06131F27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9F7D40-5D59-4F59-A331-D8F7710A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E2B1BC2F-AEBF-4990-A7F9-197AAF28B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48664" y="0"/>
            <a:ext cx="4643336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A4742D-4BAB-EF42-8F14-F3B99B30B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29550" y="457200"/>
            <a:ext cx="4362450" cy="1714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sz="4000" spc="200" dirty="0">
                <a:solidFill>
                  <a:schemeClr val="accent1"/>
                </a:solidFill>
              </a:rPr>
              <a:t>Open Life science </a:t>
            </a:r>
            <a:br>
              <a:rPr lang="en-US" sz="2000" spc="200" dirty="0">
                <a:solidFill>
                  <a:schemeClr val="accent1"/>
                </a:solidFill>
              </a:rPr>
            </a:br>
            <a:r>
              <a:rPr lang="en-US" sz="2000" i="1" spc="200" dirty="0">
                <a:solidFill>
                  <a:schemeClr val="accent1"/>
                </a:solidFill>
              </a:rPr>
              <a:t>pub Quiz Winners: 1st Place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B646B-E001-3C4E-BF6F-EF81D2339C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57" r="13469"/>
          <a:stretch/>
        </p:blipFill>
        <p:spPr>
          <a:xfrm>
            <a:off x="956402" y="763209"/>
            <a:ext cx="5978273" cy="4306526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DA4F9C3-746C-E84F-8490-7462BACE3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29551" y="2789491"/>
            <a:ext cx="4252912" cy="345071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lnSpc>
                <a:spcPct val="110000"/>
              </a:lnSpc>
            </a:pPr>
            <a:r>
              <a:rPr lang="en-US" sz="1600" i="1" dirty="0">
                <a:solidFill>
                  <a:schemeClr val="bg1"/>
                </a:solidFill>
              </a:rPr>
              <a:t>Team: </a:t>
            </a:r>
          </a:p>
          <a:p>
            <a:pPr indent="-228600" algn="l">
              <a:lnSpc>
                <a:spcPct val="110000"/>
              </a:lnSpc>
            </a:pPr>
            <a:r>
              <a:rPr lang="en-US" sz="1800" i="1" dirty="0">
                <a:solidFill>
                  <a:schemeClr val="bg1"/>
                </a:solidFill>
              </a:rPr>
              <a:t>Stay at homer Simpsons</a:t>
            </a:r>
          </a:p>
          <a:p>
            <a:pPr indent="-228600" algn="l">
              <a:lnSpc>
                <a:spcPct val="110000"/>
              </a:lnSpc>
            </a:pPr>
            <a:endParaRPr lang="en-US" sz="1800" i="1" dirty="0">
              <a:solidFill>
                <a:schemeClr val="bg1"/>
              </a:solidFill>
            </a:endParaRPr>
          </a:p>
          <a:p>
            <a:pPr indent="-228600" algn="l">
              <a:lnSpc>
                <a:spcPct val="110000"/>
              </a:lnSpc>
            </a:pPr>
            <a:r>
              <a:rPr lang="en-US" b="0" i="1" dirty="0">
                <a:solidFill>
                  <a:schemeClr val="bg1"/>
                </a:solidFill>
              </a:rPr>
              <a:t>Aidan Budd, </a:t>
            </a:r>
          </a:p>
          <a:p>
            <a:pPr indent="-228600" algn="l">
              <a:lnSpc>
                <a:spcPct val="110000"/>
              </a:lnSpc>
            </a:pPr>
            <a:r>
              <a:rPr lang="en-US" b="0" i="1" dirty="0">
                <a:solidFill>
                  <a:schemeClr val="bg1"/>
                </a:solidFill>
              </a:rPr>
              <a:t>Kristina </a:t>
            </a:r>
            <a:r>
              <a:rPr lang="en-US" b="0" i="1" dirty="0" err="1">
                <a:solidFill>
                  <a:schemeClr val="bg1"/>
                </a:solidFill>
              </a:rPr>
              <a:t>RIemer</a:t>
            </a:r>
            <a:r>
              <a:rPr lang="en-US" b="0" i="1" dirty="0">
                <a:solidFill>
                  <a:schemeClr val="bg1"/>
                </a:solidFill>
              </a:rPr>
              <a:t>, Sudarshan GC, </a:t>
            </a:r>
          </a:p>
          <a:p>
            <a:pPr indent="-228600" algn="l">
              <a:lnSpc>
                <a:spcPct val="110000"/>
              </a:lnSpc>
            </a:pPr>
            <a:r>
              <a:rPr lang="en-US" b="0" i="1" dirty="0" err="1">
                <a:solidFill>
                  <a:schemeClr val="bg1"/>
                </a:solidFill>
              </a:rPr>
              <a:t>Elisenda</a:t>
            </a:r>
            <a:r>
              <a:rPr lang="en-US" b="0" i="1" dirty="0">
                <a:solidFill>
                  <a:schemeClr val="bg1"/>
                </a:solidFill>
              </a:rPr>
              <a:t> </a:t>
            </a:r>
            <a:r>
              <a:rPr lang="en-US" b="0" i="1" dirty="0" err="1">
                <a:solidFill>
                  <a:schemeClr val="bg1"/>
                </a:solidFill>
              </a:rPr>
              <a:t>Bonet-CarnÉ</a:t>
            </a:r>
            <a:endParaRPr lang="en-US" b="0" i="1" dirty="0">
              <a:solidFill>
                <a:schemeClr val="bg1"/>
              </a:solidFill>
            </a:endParaRPr>
          </a:p>
          <a:p>
            <a:pPr indent="-228600" algn="l">
              <a:lnSpc>
                <a:spcPct val="110000"/>
              </a:lnSpc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75F0B1-E5C3-4747-AAB6-FE439D0BAF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141AC3-EC41-C343-91D7-673B9CE54808}"/>
              </a:ext>
            </a:extLst>
          </p:cNvPr>
          <p:cNvSpPr txBox="1">
            <a:spLocks/>
          </p:cNvSpPr>
          <p:nvPr/>
        </p:nvSpPr>
        <p:spPr>
          <a:xfrm>
            <a:off x="574972" y="5618027"/>
            <a:ext cx="6741132" cy="6916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spc="200" dirty="0">
                <a:solidFill>
                  <a:schemeClr val="accent1"/>
                </a:solidFill>
              </a:rPr>
              <a:t>Open Life Science paper Trophy</a:t>
            </a:r>
            <a:endParaRPr lang="en-US" sz="1400" i="1" spc="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500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841EFD0D-0D37-447B-B1EA-4F7197EB2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6DFF24-307B-44B0-93F0-893676F14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6CE9D5-28BB-4329-B5E2-B06131F27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9F7D40-5D59-4F59-A331-D8F7710A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E2B1BC2F-AEBF-4990-A7F9-197AAF28B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48664" y="0"/>
            <a:ext cx="4643336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A4742D-4BAB-EF42-8F14-F3B99B30B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29550" y="457200"/>
            <a:ext cx="4362450" cy="17145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sz="4000" spc="200" dirty="0">
                <a:solidFill>
                  <a:schemeClr val="accent1"/>
                </a:solidFill>
              </a:rPr>
              <a:t>Open Life science </a:t>
            </a:r>
            <a:br>
              <a:rPr lang="en-US" sz="2000" spc="200" dirty="0">
                <a:solidFill>
                  <a:schemeClr val="accent1"/>
                </a:solidFill>
              </a:rPr>
            </a:br>
            <a:r>
              <a:rPr lang="en-US" sz="2000" i="1" spc="200" dirty="0">
                <a:solidFill>
                  <a:schemeClr val="accent1"/>
                </a:solidFill>
              </a:rPr>
              <a:t>pub Quiz Winners: 2nd Place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B646B-E001-3C4E-BF6F-EF81D2339C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57" r="13469"/>
          <a:stretch/>
        </p:blipFill>
        <p:spPr>
          <a:xfrm>
            <a:off x="956402" y="763209"/>
            <a:ext cx="5978273" cy="4306526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DA4F9C3-746C-E84F-8490-7462BACE3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9087" y="2789491"/>
            <a:ext cx="4143375" cy="345071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lnSpc>
                <a:spcPct val="110000"/>
              </a:lnSpc>
            </a:pPr>
            <a:r>
              <a:rPr lang="en-US" sz="1600" i="1" dirty="0">
                <a:solidFill>
                  <a:schemeClr val="bg1"/>
                </a:solidFill>
              </a:rPr>
              <a:t>Team: </a:t>
            </a:r>
          </a:p>
          <a:p>
            <a:pPr indent="-228600" algn="l">
              <a:lnSpc>
                <a:spcPct val="110000"/>
              </a:lnSpc>
            </a:pPr>
            <a:r>
              <a:rPr lang="en-US" sz="1800" i="1" dirty="0">
                <a:solidFill>
                  <a:schemeClr val="bg1"/>
                </a:solidFill>
              </a:rPr>
              <a:t>OLS Tigers</a:t>
            </a:r>
          </a:p>
          <a:p>
            <a:pPr indent="-228600" algn="l">
              <a:lnSpc>
                <a:spcPct val="110000"/>
              </a:lnSpc>
            </a:pPr>
            <a:endParaRPr lang="en-US" sz="1800" i="1" dirty="0">
              <a:solidFill>
                <a:schemeClr val="bg1"/>
              </a:solidFill>
            </a:endParaRPr>
          </a:p>
          <a:p>
            <a:pPr indent="-228600" algn="l">
              <a:lnSpc>
                <a:spcPct val="110000"/>
              </a:lnSpc>
            </a:pPr>
            <a:r>
              <a:rPr lang="en-US" b="0" i="1" dirty="0" err="1">
                <a:solidFill>
                  <a:schemeClr val="bg1"/>
                </a:solidFill>
              </a:rPr>
              <a:t>Anunya</a:t>
            </a:r>
            <a:r>
              <a:rPr lang="en-US" b="0" i="1" dirty="0">
                <a:solidFill>
                  <a:schemeClr val="bg1"/>
                </a:solidFill>
              </a:rPr>
              <a:t> </a:t>
            </a:r>
            <a:r>
              <a:rPr lang="en-US" b="0" i="1" dirty="0" err="1">
                <a:solidFill>
                  <a:schemeClr val="bg1"/>
                </a:solidFill>
              </a:rPr>
              <a:t>Opasawatchai</a:t>
            </a:r>
            <a:r>
              <a:rPr lang="en-US" b="0" i="1" dirty="0">
                <a:solidFill>
                  <a:schemeClr val="bg1"/>
                </a:solidFill>
              </a:rPr>
              <a:t>, David Chen, </a:t>
            </a:r>
          </a:p>
          <a:p>
            <a:pPr indent="-228600" algn="l">
              <a:lnSpc>
                <a:spcPct val="110000"/>
              </a:lnSpc>
            </a:pPr>
            <a:r>
              <a:rPr lang="en-US" b="0" i="1" dirty="0">
                <a:solidFill>
                  <a:schemeClr val="bg1"/>
                </a:solidFill>
              </a:rPr>
              <a:t>Himanshu Singh, </a:t>
            </a:r>
          </a:p>
          <a:p>
            <a:pPr indent="-228600" algn="l">
              <a:lnSpc>
                <a:spcPct val="110000"/>
              </a:lnSpc>
            </a:pPr>
            <a:r>
              <a:rPr lang="en-US" b="0" i="1" dirty="0">
                <a:solidFill>
                  <a:schemeClr val="bg1"/>
                </a:solidFill>
              </a:rPr>
              <a:t>Lena </a:t>
            </a:r>
            <a:r>
              <a:rPr lang="en-US" b="0" i="1" dirty="0" err="1">
                <a:solidFill>
                  <a:schemeClr val="bg1"/>
                </a:solidFill>
              </a:rPr>
              <a:t>Karvovskaya</a:t>
            </a:r>
            <a:r>
              <a:rPr lang="en-US" b="0" i="1" dirty="0">
                <a:solidFill>
                  <a:schemeClr val="bg1"/>
                </a:solidFill>
              </a:rPr>
              <a:t>, Samuel </a:t>
            </a:r>
            <a:r>
              <a:rPr lang="en-US" b="0" i="1" dirty="0" err="1">
                <a:solidFill>
                  <a:schemeClr val="bg1"/>
                </a:solidFill>
              </a:rPr>
              <a:t>Guay</a:t>
            </a:r>
            <a:endParaRPr lang="en-US" b="0" i="1" dirty="0">
              <a:solidFill>
                <a:schemeClr val="bg1"/>
              </a:solidFill>
            </a:endParaRPr>
          </a:p>
          <a:p>
            <a:pPr indent="-228600" algn="l">
              <a:lnSpc>
                <a:spcPct val="110000"/>
              </a:lnSpc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75F0B1-E5C3-4747-AAB6-FE439D0BAF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141AC3-EC41-C343-91D7-673B9CE54808}"/>
              </a:ext>
            </a:extLst>
          </p:cNvPr>
          <p:cNvSpPr txBox="1">
            <a:spLocks/>
          </p:cNvSpPr>
          <p:nvPr/>
        </p:nvSpPr>
        <p:spPr>
          <a:xfrm>
            <a:off x="574972" y="5618027"/>
            <a:ext cx="6741132" cy="6916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spc="200" dirty="0">
                <a:solidFill>
                  <a:schemeClr val="accent1"/>
                </a:solidFill>
              </a:rPr>
              <a:t>Open Life Science paper Trophy</a:t>
            </a:r>
            <a:endParaRPr lang="en-US" sz="1400" i="1" spc="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157838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65</Words>
  <Application>Microsoft Macintosh PowerPoint</Application>
  <PresentationFormat>Widescreen</PresentationFormat>
  <Paragraphs>16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Gill Sans MT</vt:lpstr>
      <vt:lpstr>Impact</vt:lpstr>
      <vt:lpstr>Badge</vt:lpstr>
      <vt:lpstr>Open Life science  pub Quiz Winners: 1st Place</vt:lpstr>
      <vt:lpstr>Open Life science  pub Quiz Winners: 2nd Place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Life science  pub Quiz Winners: 1st Place</dc:title>
  <dc:creator>Malvika Sharan</dc:creator>
  <cp:lastModifiedBy>Malvika Sharan</cp:lastModifiedBy>
  <cp:revision>8</cp:revision>
  <dcterms:created xsi:type="dcterms:W3CDTF">2020-04-15T13:55:30Z</dcterms:created>
  <dcterms:modified xsi:type="dcterms:W3CDTF">2020-04-15T18:56:07Z</dcterms:modified>
</cp:coreProperties>
</file>